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82896" autoAdjust="0"/>
  </p:normalViewPr>
  <p:slideViewPr>
    <p:cSldViewPr snapToGrid="0">
      <p:cViewPr varScale="1">
        <p:scale>
          <a:sx n="114" d="100"/>
          <a:sy n="114" d="100"/>
        </p:scale>
        <p:origin x="11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52593-EB92-478E-8DA6-6B1B9404D45B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E6C9D-58CC-4B68-B7E2-44955E96C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6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2E6C9D-58CC-4B68-B7E2-44955E96C7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03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1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4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2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1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7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4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3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7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52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4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F1344-8804-498D-A318-8A56D31896F7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ctrTitle"/>
          </p:nvPr>
        </p:nvSpPr>
        <p:spPr>
          <a:xfrm>
            <a:off x="2052109" y="2538680"/>
            <a:ext cx="8098226" cy="661720"/>
          </a:xfrm>
          <a:noFill/>
          <a:effectLst>
            <a:glow rad="127000">
              <a:srgbClr val="FFFF00"/>
            </a:glow>
          </a:effectLst>
        </p:spPr>
        <p:txBody>
          <a:bodyPr lIns="91432" rIns="91432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3082545">
              <a:spcBef>
                <a:spcPts val="0"/>
              </a:spcBef>
            </a:pPr>
            <a:r>
              <a:rPr lang="en-US" sz="4000" b="1" spc="50" dirty="0">
                <a:ln w="11430"/>
                <a:solidFill>
                  <a:srgbClr val="C005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B Nazanin" panose="00000400000000000000" pitchFamily="2" charset="-78"/>
              </a:rPr>
              <a:t>Title of Paper/Workshop</a:t>
            </a:r>
            <a:endParaRPr lang="en-US" sz="4000" b="1" cap="none" spc="50" dirty="0">
              <a:ln w="11430"/>
              <a:solidFill>
                <a:srgbClr val="C005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D7970B-83CF-4720-95E2-A719F84021D4}"/>
              </a:ext>
            </a:extLst>
          </p:cNvPr>
          <p:cNvSpPr txBox="1"/>
          <p:nvPr/>
        </p:nvSpPr>
        <p:spPr>
          <a:xfrm>
            <a:off x="1185301" y="4314985"/>
            <a:ext cx="2983262" cy="369332"/>
          </a:xfrm>
          <a:prstGeom prst="rect">
            <a:avLst/>
          </a:prstGeom>
          <a:solidFill>
            <a:srgbClr val="00275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B Nazanin" panose="00000400000000000000" pitchFamily="2" charset="-78"/>
              </a:rPr>
              <a:t>Presenter</a:t>
            </a:r>
            <a:endParaRPr lang="fa-IR" sz="1800" b="1" dirty="0">
              <a:solidFill>
                <a:schemeClr val="bg1"/>
              </a:solidFill>
              <a:latin typeface="Arial Black" panose="020B0A04020102020204" pitchFamily="34" charset="0"/>
              <a:cs typeface="B Nazanin" panose="00000400000000000000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D7970B-83CF-4720-95E2-A719F84021D4}"/>
              </a:ext>
            </a:extLst>
          </p:cNvPr>
          <p:cNvSpPr txBox="1"/>
          <p:nvPr/>
        </p:nvSpPr>
        <p:spPr>
          <a:xfrm>
            <a:off x="1197281" y="4992050"/>
            <a:ext cx="2971282" cy="369332"/>
          </a:xfrm>
          <a:prstGeom prst="rect">
            <a:avLst/>
          </a:prstGeom>
          <a:solidFill>
            <a:srgbClr val="00275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sz="1800" b="1" dirty="0">
                <a:solidFill>
                  <a:schemeClr val="bg1"/>
                </a:solidFill>
                <a:latin typeface="Arial Black" panose="020B0A04020102020204" pitchFamily="34" charset="0"/>
                <a:cs typeface="B Nazanin" panose="00000400000000000000" pitchFamily="2" charset="-78"/>
              </a:rPr>
              <a:t>Organization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BDCC28-1A75-46BD-751F-6288BD6594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180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6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EECE80-3F4D-7F0A-E2DE-261517D40315}"/>
              </a:ext>
            </a:extLst>
          </p:cNvPr>
          <p:cNvSpPr/>
          <p:nvPr/>
        </p:nvSpPr>
        <p:spPr>
          <a:xfrm>
            <a:off x="1" y="5842797"/>
            <a:ext cx="12192000" cy="10152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7415DB-65FD-E64D-60EA-CB1852D70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4" y="5855131"/>
            <a:ext cx="1033631" cy="946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1843E1-A598-44A6-EE98-D134FD0ACA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6416" y="5842797"/>
            <a:ext cx="843480" cy="106645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C5BD2D8-43CE-E85E-7CE5-1D77563C569E}"/>
              </a:ext>
            </a:extLst>
          </p:cNvPr>
          <p:cNvSpPr txBox="1"/>
          <p:nvPr/>
        </p:nvSpPr>
        <p:spPr>
          <a:xfrm>
            <a:off x="2309674" y="6032092"/>
            <a:ext cx="757265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S Mincho" panose="02020609040205080304" pitchFamily="49" charset="-128"/>
              </a:rPr>
              <a:t>18</a:t>
            </a:r>
            <a:r>
              <a:rPr lang="en-US" altLang="en-US" sz="1700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S Mincho" panose="02020609040205080304" pitchFamily="49" charset="-128"/>
              </a:rPr>
              <a:t>th</a:t>
            </a:r>
            <a:r>
              <a:rPr lang="en-US" altLang="en-US" sz="1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S Mincho" panose="02020609040205080304" pitchFamily="49" charset="-128"/>
              </a:rPr>
              <a:t> International Conference on Protection &amp; Automation in Power System</a:t>
            </a:r>
            <a:endParaRPr lang="en-US" altLang="en-US" sz="17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/>
            <a:r>
              <a:rPr lang="en-US" altLang="en-US" sz="1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S Mincho" panose="02020609040205080304" pitchFamily="49" charset="-128"/>
              </a:rPr>
              <a:t>Shahrood</a:t>
            </a:r>
            <a:r>
              <a:rPr lang="en-US" altLang="en-US" sz="1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S Mincho" panose="02020609040205080304" pitchFamily="49" charset="-128"/>
              </a:rPr>
              <a:t> University of Technology , Faculty of Electrical engineering</a:t>
            </a:r>
            <a:endParaRPr lang="en-US" altLang="en-US" sz="17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sz="17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5323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27</Words>
  <Application>Microsoft Office PowerPoint</Application>
  <PresentationFormat>Widescreen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Office Theme</vt:lpstr>
      <vt:lpstr>Title of Paper/Workshop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article</dc:title>
  <dc:creator>User</dc:creator>
  <cp:lastModifiedBy>ahmad tza</cp:lastModifiedBy>
  <cp:revision>19</cp:revision>
  <dcterms:created xsi:type="dcterms:W3CDTF">2023-01-03T17:36:41Z</dcterms:created>
  <dcterms:modified xsi:type="dcterms:W3CDTF">2024-01-01T08:28:55Z</dcterms:modified>
</cp:coreProperties>
</file>