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1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4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6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2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1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7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4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3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7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52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F1344-8804-498D-A318-8A56D31896F7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43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F1344-8804-498D-A318-8A56D31896F7}" type="datetimeFigureOut">
              <a:rPr lang="en-US" smtClean="0"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E50BE-1ACD-4F19-88FF-49D5E734C4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6"/>
          <p:cNvSpPr>
            <a:spLocks noGrp="1"/>
          </p:cNvSpPr>
          <p:nvPr>
            <p:ph type="ctrTitle"/>
          </p:nvPr>
        </p:nvSpPr>
        <p:spPr>
          <a:xfrm>
            <a:off x="2052109" y="2538680"/>
            <a:ext cx="8098226" cy="661720"/>
          </a:xfrm>
          <a:noFill/>
          <a:effectLst>
            <a:glow rad="127000">
              <a:srgbClr val="FFFF00"/>
            </a:glow>
          </a:effectLst>
        </p:spPr>
        <p:txBody>
          <a:bodyPr lIns="91432" rIns="91432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3082545">
              <a:spcBef>
                <a:spcPts val="0"/>
              </a:spcBef>
            </a:pPr>
            <a:r>
              <a:rPr lang="fa-IR" sz="4000" b="1" cap="none" spc="50" dirty="0">
                <a:ln w="11430"/>
                <a:solidFill>
                  <a:srgbClr val="C005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+mn-ea"/>
                <a:cs typeface="B Nazanin" panose="00000400000000000000" pitchFamily="2" charset="-78"/>
              </a:rPr>
              <a:t>عنوان مقاله/ کارگاه</a:t>
            </a:r>
            <a:endParaRPr lang="en-US" sz="4000" b="1" cap="none" spc="50" dirty="0">
              <a:ln w="11430"/>
              <a:solidFill>
                <a:srgbClr val="C005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+mn-ea"/>
              <a:cs typeface="B Nazanin" panose="00000400000000000000" pitchFamily="2" charset="-7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D7970B-83CF-4720-95E2-A719F84021D4}"/>
              </a:ext>
            </a:extLst>
          </p:cNvPr>
          <p:cNvSpPr txBox="1"/>
          <p:nvPr/>
        </p:nvSpPr>
        <p:spPr>
          <a:xfrm>
            <a:off x="8749076" y="4164065"/>
            <a:ext cx="2983262" cy="369332"/>
          </a:xfrm>
          <a:prstGeom prst="rect">
            <a:avLst/>
          </a:prstGeom>
          <a:solidFill>
            <a:srgbClr val="00275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sz="1800" b="1" dirty="0">
                <a:solidFill>
                  <a:schemeClr val="bg1"/>
                </a:solidFill>
                <a:latin typeface="Arial Black" panose="020B0A04020102020204" pitchFamily="34" charset="0"/>
                <a:cs typeface="B Nazanin" panose="00000400000000000000" pitchFamily="2" charset="-78"/>
              </a:rPr>
              <a:t>نام خانوادگي </a:t>
            </a:r>
            <a:r>
              <a:rPr lang="fa-IR" b="1" dirty="0">
                <a:solidFill>
                  <a:schemeClr val="bg1"/>
                </a:solidFill>
                <a:latin typeface="Arial Black" panose="020B0A04020102020204" pitchFamily="34" charset="0"/>
                <a:cs typeface="B Nazanin" panose="00000400000000000000" pitchFamily="2" charset="-78"/>
              </a:rPr>
              <a:t>ارائه‌کنندگان</a:t>
            </a:r>
            <a:r>
              <a:rPr lang="fa-IR" sz="1800" b="1" dirty="0">
                <a:solidFill>
                  <a:schemeClr val="bg1"/>
                </a:solidFill>
                <a:latin typeface="Arial Black" panose="020B0A04020102020204" pitchFamily="34" charset="0"/>
                <a:cs typeface="B Nazanin" panose="00000400000000000000" pitchFamily="2" charset="-78"/>
              </a:rPr>
              <a:t>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D7970B-83CF-4720-95E2-A719F84021D4}"/>
              </a:ext>
            </a:extLst>
          </p:cNvPr>
          <p:cNvSpPr txBox="1"/>
          <p:nvPr/>
        </p:nvSpPr>
        <p:spPr>
          <a:xfrm>
            <a:off x="8761056" y="4841129"/>
            <a:ext cx="2971282" cy="369332"/>
          </a:xfrm>
          <a:prstGeom prst="rect">
            <a:avLst/>
          </a:prstGeom>
          <a:solidFill>
            <a:srgbClr val="00275B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fa-IR" sz="1800" b="1" dirty="0">
                <a:solidFill>
                  <a:schemeClr val="bg1"/>
                </a:solidFill>
                <a:latin typeface="Arial Black" panose="020B0A04020102020204" pitchFamily="34" charset="0"/>
                <a:cs typeface="B Nazanin" panose="00000400000000000000" pitchFamily="2" charset="-78"/>
              </a:rPr>
              <a:t>مشخصات سازماني: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9A70F1-79A3-542F-E7DA-7FD604595F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84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96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119446"/>
            <a:ext cx="12192000" cy="90794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B Nazanin" panose="00000400000000000000" pitchFamily="2" charset="-78"/>
              </a:rPr>
              <a:t>                                                                       هجدهمین کنفرانس حفاظت و اتوماسيون در سيستم‌هاي</a:t>
            </a:r>
            <a:r>
              <a:rPr lang="fa-IR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tr" pitchFamily="2" charset="-78"/>
              </a:rPr>
              <a:t> </a:t>
            </a:r>
            <a:r>
              <a:rPr lang="fa-IR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B Nazanin" panose="00000400000000000000" pitchFamily="2" charset="-78"/>
              </a:rPr>
              <a:t>قدرت</a:t>
            </a:r>
          </a:p>
          <a:p>
            <a:pPr algn="ctr"/>
            <a:r>
              <a:rPr lang="fa-IR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B Nazanin" panose="00000400000000000000" pitchFamily="2" charset="-78"/>
              </a:rPr>
              <a:t>       دانشکده مهندسي برق، دانشگاه صنعتی شاهرود</a:t>
            </a:r>
            <a:r>
              <a: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B Nazanin" panose="00000400000000000000" pitchFamily="2" charset="-78"/>
              </a:rPr>
              <a:t>    </a:t>
            </a:r>
            <a:endParaRPr lang="fa-IR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l"/>
            <a:r>
              <a:rPr lang="fa-IR" sz="7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cs typeface="B Titr" panose="00000700000000000000" pitchFamily="2" charset="-78"/>
              </a:rPr>
              <a:t> </a:t>
            </a:r>
            <a:endParaRPr lang="en-US" sz="7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cs typeface="B Titr" panose="000007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7415DB-65FD-E64D-60EA-CB1852D707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5" y="6150264"/>
            <a:ext cx="924574" cy="8463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1843E1-A598-44A6-EE98-D134FD0ACA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5472" y="6109129"/>
            <a:ext cx="734423" cy="9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23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29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Office Theme</vt:lpstr>
      <vt:lpstr>عنوان مقاله/ کارگاه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article</dc:title>
  <dc:creator>User</dc:creator>
  <cp:lastModifiedBy>ahmad tza</cp:lastModifiedBy>
  <cp:revision>16</cp:revision>
  <dcterms:created xsi:type="dcterms:W3CDTF">2023-01-03T17:36:41Z</dcterms:created>
  <dcterms:modified xsi:type="dcterms:W3CDTF">2023-12-24T12:07:59Z</dcterms:modified>
</cp:coreProperties>
</file>